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7" r:id="rId5"/>
    <p:sldId id="259" r:id="rId6"/>
    <p:sldId id="260" r:id="rId7"/>
    <p:sldId id="271" r:id="rId8"/>
    <p:sldId id="274" r:id="rId9"/>
    <p:sldId id="275" r:id="rId10"/>
    <p:sldId id="276" r:id="rId11"/>
    <p:sldId id="272" r:id="rId12"/>
    <p:sldId id="277" r:id="rId13"/>
    <p:sldId id="262" r:id="rId14"/>
    <p:sldId id="263"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676" autoAdjust="0"/>
  </p:normalViewPr>
  <p:slideViewPr>
    <p:cSldViewPr snapToGrid="0">
      <p:cViewPr varScale="1">
        <p:scale>
          <a:sx n="71" d="100"/>
          <a:sy n="71" d="100"/>
        </p:scale>
        <p:origin x="12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7EC93-4196-4F8A-B984-FBC2D70317C1}" type="datetimeFigureOut">
              <a:rPr lang="nl-NL" smtClean="0"/>
              <a:t>5-6-2018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8447F-7CF1-429E-B3E6-51E321D1888A}" type="slidenum">
              <a:rPr lang="nl-NL" smtClean="0"/>
              <a:t>‹nr.›</a:t>
            </a:fld>
            <a:endParaRPr lang="nl-NL"/>
          </a:p>
        </p:txBody>
      </p:sp>
    </p:spTree>
    <p:extLst>
      <p:ext uri="{BB962C8B-B14F-4D97-AF65-F5344CB8AC3E}">
        <p14:creationId xmlns:p14="http://schemas.microsoft.com/office/powerpoint/2010/main" val="258039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Gastspreker </a:t>
            </a:r>
            <a:r>
              <a:rPr lang="nl-NL" dirty="0" err="1" smtClean="0"/>
              <a:t>dutch</a:t>
            </a:r>
            <a:r>
              <a:rPr lang="nl-NL" dirty="0" smtClean="0"/>
              <a:t> </a:t>
            </a:r>
            <a:r>
              <a:rPr lang="nl-NL" dirty="0" err="1" smtClean="0"/>
              <a:t>celldogs</a:t>
            </a:r>
            <a:r>
              <a:rPr lang="nl-NL" smtClean="0"/>
              <a:t> en KNGF</a:t>
            </a:r>
            <a:endParaRPr lang="nl-NL"/>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2</a:t>
            </a:fld>
            <a:endParaRPr lang="nl-NL"/>
          </a:p>
        </p:txBody>
      </p:sp>
    </p:spTree>
    <p:extLst>
      <p:ext uri="{BB962C8B-B14F-4D97-AF65-F5344CB8AC3E}">
        <p14:creationId xmlns:p14="http://schemas.microsoft.com/office/powerpoint/2010/main" val="345808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4</a:t>
            </a:fld>
            <a:endParaRPr lang="nl-NL"/>
          </a:p>
        </p:txBody>
      </p:sp>
    </p:spTree>
    <p:extLst>
      <p:ext uri="{BB962C8B-B14F-4D97-AF65-F5344CB8AC3E}">
        <p14:creationId xmlns:p14="http://schemas.microsoft.com/office/powerpoint/2010/main" val="145227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Nederland</a:t>
            </a:r>
            <a:r>
              <a:rPr lang="nl-NL" baseline="0" dirty="0" smtClean="0"/>
              <a:t> vinden wij dit heel normaal, dat wil niet zeggen dat dit in andere culturen ook normaal is. </a:t>
            </a:r>
          </a:p>
          <a:p>
            <a:endParaRPr lang="nl-NL" baseline="0" dirty="0" smtClean="0"/>
          </a:p>
          <a:p>
            <a:r>
              <a:rPr lang="nl-NL" baseline="0" dirty="0" smtClean="0"/>
              <a:t>Het kijken naar dieren en dierenwelzijn is door de jaren (eeuwen) heen zo gegroeid. </a:t>
            </a:r>
          </a:p>
          <a:p>
            <a:r>
              <a:rPr lang="nl-NL" baseline="0" dirty="0" smtClean="0"/>
              <a:t>Wie heeft er een huisdier? Heel erg veel Nederlanders hebben huisdieren. </a:t>
            </a:r>
            <a:endParaRPr lang="nl-NL" dirty="0"/>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5</a:t>
            </a:fld>
            <a:endParaRPr lang="nl-NL"/>
          </a:p>
        </p:txBody>
      </p:sp>
    </p:spTree>
    <p:extLst>
      <p:ext uri="{BB962C8B-B14F-4D97-AF65-F5344CB8AC3E}">
        <p14:creationId xmlns:p14="http://schemas.microsoft.com/office/powerpoint/2010/main" val="1067901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Moraal = wat</a:t>
            </a:r>
            <a:r>
              <a:rPr lang="nl-NL" baseline="0" dirty="0" smtClean="0"/>
              <a:t> de omgeving goed of slecht gedrag vindt. </a:t>
            </a:r>
            <a:endParaRPr lang="nl-NL" dirty="0"/>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6</a:t>
            </a:fld>
            <a:endParaRPr lang="nl-NL"/>
          </a:p>
        </p:txBody>
      </p:sp>
    </p:spTree>
    <p:extLst>
      <p:ext uri="{BB962C8B-B14F-4D97-AF65-F5344CB8AC3E}">
        <p14:creationId xmlns:p14="http://schemas.microsoft.com/office/powerpoint/2010/main" val="395600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Over</a:t>
            </a:r>
            <a:r>
              <a:rPr lang="nl-NL" baseline="0" dirty="0" smtClean="0"/>
              <a:t> de hele wereld denken mensen dus anders over dieren. Dat wil niet zeggen dat hoe wij over dieren denken dat dat goed is. Wij fokken honden op een manier dat niet ten goede is voor het gezondheid van het dier. Wij doen goudvissen in een vissenkom. Wij doen honden kleding aan?!?! Etc. </a:t>
            </a:r>
            <a:endParaRPr lang="nl-NL" dirty="0"/>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7</a:t>
            </a:fld>
            <a:endParaRPr lang="nl-NL"/>
          </a:p>
        </p:txBody>
      </p:sp>
    </p:spTree>
    <p:extLst>
      <p:ext uri="{BB962C8B-B14F-4D97-AF65-F5344CB8AC3E}">
        <p14:creationId xmlns:p14="http://schemas.microsoft.com/office/powerpoint/2010/main" val="197775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http://www.dierenmuseum.nl/Home/</a:t>
            </a:r>
            <a:endParaRPr lang="nl-NL" dirty="0"/>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8</a:t>
            </a:fld>
            <a:endParaRPr lang="nl-NL"/>
          </a:p>
        </p:txBody>
      </p:sp>
    </p:spTree>
    <p:extLst>
      <p:ext uri="{BB962C8B-B14F-4D97-AF65-F5344CB8AC3E}">
        <p14:creationId xmlns:p14="http://schemas.microsoft.com/office/powerpoint/2010/main" val="3460911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http://www.dierenmuseum.nl/Home/</a:t>
            </a:r>
            <a:endParaRPr lang="nl-NL" dirty="0"/>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9</a:t>
            </a:fld>
            <a:endParaRPr lang="nl-NL"/>
          </a:p>
        </p:txBody>
      </p:sp>
    </p:spTree>
    <p:extLst>
      <p:ext uri="{BB962C8B-B14F-4D97-AF65-F5344CB8AC3E}">
        <p14:creationId xmlns:p14="http://schemas.microsoft.com/office/powerpoint/2010/main" val="3458388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Leerdoel: Kan van minimaal twee verschillende culturen aangeven hoe zij omgaan met dieren</a:t>
            </a:r>
          </a:p>
          <a:p>
            <a:r>
              <a:rPr lang="nl-NL" dirty="0" smtClean="0"/>
              <a:t>Behaald?</a:t>
            </a:r>
          </a:p>
          <a:p>
            <a:r>
              <a:rPr lang="nl-NL" dirty="0" smtClean="0"/>
              <a:t>Wat</a:t>
            </a:r>
            <a:r>
              <a:rPr lang="nl-NL" baseline="0" dirty="0" smtClean="0"/>
              <a:t> vonden jullie van de werkvorm?</a:t>
            </a:r>
            <a:endParaRPr lang="nl-NL" dirty="0"/>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10</a:t>
            </a:fld>
            <a:endParaRPr lang="nl-NL"/>
          </a:p>
        </p:txBody>
      </p:sp>
    </p:spTree>
    <p:extLst>
      <p:ext uri="{BB962C8B-B14F-4D97-AF65-F5344CB8AC3E}">
        <p14:creationId xmlns:p14="http://schemas.microsoft.com/office/powerpoint/2010/main" val="794206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NL" dirty="0"/>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a:noFill/>
        </p:spPr>
        <p:txBody>
          <a:bodyPr/>
          <a:lstStyle/>
          <a:p>
            <a:fld id="{C67808E2-1847-4A3D-8E33-C40AD499E9B4}" type="datetimeFigureOut">
              <a:rPr lang="nl-NL" smtClean="0"/>
              <a:t>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429400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7808E2-1847-4A3D-8E33-C40AD499E9B4}" type="datetimeFigureOut">
              <a:rPr lang="nl-NL" smtClean="0"/>
              <a:t>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355321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1"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1"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7808E2-1847-4A3D-8E33-C40AD499E9B4}" type="datetimeFigureOut">
              <a:rPr lang="nl-NL" smtClean="0"/>
              <a:t>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1452029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angepaste indeling">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6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marL="228600" indent="-228600">
              <a:buFontTx/>
              <a:buBlip>
                <a:blip r:embed="rId3"/>
              </a:buBlip>
              <a:defRPr/>
            </a:lvl1pPr>
            <a:lvl2pPr marL="685800" indent="-22860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C67808E2-1847-4A3D-8E33-C40AD499E9B4}" type="datetimeFigureOut">
              <a:rPr lang="nl-NL" smtClean="0"/>
              <a:t>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21115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0"/>
            <a:ext cx="10515600" cy="2852737"/>
          </a:xfrm>
        </p:spPr>
        <p:txBody>
          <a:bodyPr anchor="b">
            <a:normAutofit/>
          </a:bodyPr>
          <a:lstStyle>
            <a:lvl1pPr>
              <a:defRPr sz="3600" b="1">
                <a:solidFill>
                  <a:schemeClr val="accent6">
                    <a:lumMod val="75000"/>
                  </a:schemeClr>
                </a:solidFill>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C67808E2-1847-4A3D-8E33-C40AD499E9B4}" type="datetimeFigureOut">
              <a:rPr lang="nl-NL" smtClean="0"/>
              <a:t>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409003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lvl2pPr marL="685800" indent="-228600">
              <a:buFont typeface="Wingdings" panose="05000000000000000000" pitchFamily="2" charset="2"/>
              <a:buChar char="Ø"/>
              <a:defRPr/>
            </a:lvl2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67808E2-1847-4A3D-8E33-C40AD499E9B4}" type="datetimeFigureOut">
              <a:rPr lang="nl-NL" smtClean="0"/>
              <a:t>5-6-2018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158915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9"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1"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67808E2-1847-4A3D-8E33-C40AD499E9B4}" type="datetimeFigureOut">
              <a:rPr lang="nl-NL" smtClean="0"/>
              <a:t>5-6-2018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115314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67808E2-1847-4A3D-8E33-C40AD499E9B4}" type="datetimeFigureOut">
              <a:rPr lang="nl-NL" smtClean="0"/>
              <a:t>5-6-2018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140403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eg">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67808E2-1847-4A3D-8E33-C40AD499E9B4}" type="datetimeFigureOut">
              <a:rPr lang="nl-NL" smtClean="0"/>
              <a:t>5-6-2018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EC80157-25F1-456D-B8DF-6E8DDB3805E6}" type="slidenum">
              <a:rPr lang="nl-NL" smtClean="0"/>
              <a:t>‹nr.›</a:t>
            </a:fld>
            <a:endParaRPr lang="nl-NL"/>
          </a:p>
        </p:txBody>
      </p:sp>
      <p:sp>
        <p:nvSpPr>
          <p:cNvPr id="6" name="Tijdelijke aanduiding voor tekst 5"/>
          <p:cNvSpPr>
            <a:spLocks noGrp="1"/>
          </p:cNvSpPr>
          <p:nvPr>
            <p:ph type="body" sz="quarter" idx="13"/>
          </p:nvPr>
        </p:nvSpPr>
        <p:spPr>
          <a:xfrm>
            <a:off x="1038226" y="989014"/>
            <a:ext cx="10082213" cy="4941887"/>
          </a:xfrm>
          <a:noFill/>
        </p:spPr>
        <p:txBody>
          <a:bodyPr>
            <a:normAutofit/>
          </a:bodyPr>
          <a:lstStyle>
            <a:lvl1pPr marL="0" indent="0">
              <a:buNone/>
              <a:defRPr sz="6000" b="1">
                <a:latin typeface="Arial" panose="020B0604020202020204" pitchFamily="34" charset="0"/>
                <a:cs typeface="Arial" panose="020B0604020202020204" pitchFamily="34" charset="0"/>
              </a:defRPr>
            </a:lvl1pPr>
          </a:lstStyle>
          <a:p>
            <a:pPr lvl="0"/>
            <a:r>
              <a:rPr lang="nl-NL"/>
              <a:t>Tekststijl van het model bewerken</a:t>
            </a:r>
          </a:p>
        </p:txBody>
      </p:sp>
    </p:spTree>
    <p:extLst>
      <p:ext uri="{BB962C8B-B14F-4D97-AF65-F5344CB8AC3E}">
        <p14:creationId xmlns:p14="http://schemas.microsoft.com/office/powerpoint/2010/main" val="3679324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7808E2-1847-4A3D-8E33-C40AD499E9B4}" type="datetimeFigureOut">
              <a:rPr lang="nl-NL" smtClean="0"/>
              <a:t>5-6-2018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3473066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7808E2-1847-4A3D-8E33-C40AD499E9B4}" type="datetimeFigureOut">
              <a:rPr lang="nl-NL" smtClean="0"/>
              <a:t>5-6-2018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143619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808E2-1847-4A3D-8E33-C40AD499E9B4}" type="datetimeFigureOut">
              <a:rPr lang="nl-NL" smtClean="0"/>
              <a:t>5-6-2018</a:t>
            </a:fld>
            <a:endParaRPr lang="nl-NL"/>
          </a:p>
        </p:txBody>
      </p:sp>
      <p:sp>
        <p:nvSpPr>
          <p:cNvPr id="5" name="Tijdelijke aanduiding voor voettekst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80157-25F1-456D-B8DF-6E8DDB3805E6}" type="slidenum">
              <a:rPr lang="nl-NL" smtClean="0"/>
              <a:t>‹nr.›</a:t>
            </a:fld>
            <a:endParaRPr lang="nl-NL"/>
          </a:p>
        </p:txBody>
      </p:sp>
    </p:spTree>
    <p:extLst>
      <p:ext uri="{BB962C8B-B14F-4D97-AF65-F5344CB8AC3E}">
        <p14:creationId xmlns:p14="http://schemas.microsoft.com/office/powerpoint/2010/main" val="1501065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dirty="0" smtClean="0"/>
              <a:t>Keuzedeel Verdieping Diergedrag, ethiek en dierenwelzijn</a:t>
            </a:r>
          </a:p>
          <a:p>
            <a:r>
              <a:rPr lang="nl-NL" dirty="0" smtClean="0"/>
              <a:t>Les 4 – Dieren en cultuur</a:t>
            </a:r>
          </a:p>
          <a:p>
            <a:r>
              <a:rPr lang="nl-NL" dirty="0" smtClean="0"/>
              <a:t>5 juni 2018</a:t>
            </a:r>
            <a:endParaRPr lang="nl-NL" dirty="0"/>
          </a:p>
        </p:txBody>
      </p:sp>
    </p:spTree>
    <p:extLst>
      <p:ext uri="{BB962C8B-B14F-4D97-AF65-F5344CB8AC3E}">
        <p14:creationId xmlns:p14="http://schemas.microsoft.com/office/powerpoint/2010/main" val="419074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Evaluatie</a:t>
            </a:r>
            <a:endParaRPr lang="nl-NL" dirty="0"/>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374667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Afsluiting</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51844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a:t>
            </a:r>
            <a:r>
              <a:rPr lang="nl-NL" dirty="0" smtClean="0"/>
              <a:t>les 4</a:t>
            </a:r>
            <a:endParaRPr lang="nl-NL" dirty="0"/>
          </a:p>
        </p:txBody>
      </p:sp>
      <p:sp>
        <p:nvSpPr>
          <p:cNvPr id="3" name="Tijdelijke aanduiding voor inhoud 2"/>
          <p:cNvSpPr>
            <a:spLocks noGrp="1"/>
          </p:cNvSpPr>
          <p:nvPr>
            <p:ph idx="1"/>
          </p:nvPr>
        </p:nvSpPr>
        <p:spPr/>
        <p:txBody>
          <a:bodyPr>
            <a:normAutofit/>
          </a:bodyPr>
          <a:lstStyle/>
          <a:p>
            <a:r>
              <a:rPr lang="nl-NL" dirty="0" smtClean="0"/>
              <a:t>Introductie dieren en cultuur</a:t>
            </a:r>
          </a:p>
          <a:p>
            <a:endParaRPr lang="nl-NL" dirty="0" smtClean="0"/>
          </a:p>
          <a:p>
            <a:r>
              <a:rPr lang="nl-NL" dirty="0" smtClean="0"/>
              <a:t>Opdracht dieren en cultuur</a:t>
            </a:r>
          </a:p>
        </p:txBody>
      </p:sp>
    </p:spTree>
    <p:extLst>
      <p:ext uri="{BB962C8B-B14F-4D97-AF65-F5344CB8AC3E}">
        <p14:creationId xmlns:p14="http://schemas.microsoft.com/office/powerpoint/2010/main" val="300263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a:t>
            </a:r>
          </a:p>
        </p:txBody>
      </p:sp>
      <p:sp>
        <p:nvSpPr>
          <p:cNvPr id="3" name="Tijdelijke aanduiding voor inhoud 2"/>
          <p:cNvSpPr>
            <a:spLocks noGrp="1"/>
          </p:cNvSpPr>
          <p:nvPr>
            <p:ph idx="1"/>
          </p:nvPr>
        </p:nvSpPr>
        <p:spPr/>
        <p:txBody>
          <a:bodyPr>
            <a:normAutofit/>
          </a:bodyPr>
          <a:lstStyle/>
          <a:p>
            <a:pPr marL="0" indent="0">
              <a:buNone/>
            </a:pPr>
            <a:r>
              <a:rPr lang="nl-NL" dirty="0" smtClean="0"/>
              <a:t>De student…</a:t>
            </a:r>
          </a:p>
          <a:p>
            <a:r>
              <a:rPr lang="nl-NL" dirty="0" smtClean="0"/>
              <a:t>Kan van minimaal twee verschillende culturen aangeven hoe zij omgaan met dieren</a:t>
            </a:r>
            <a:endParaRPr lang="nl-NL" dirty="0"/>
          </a:p>
          <a:p>
            <a:pPr lvl="1">
              <a:buFont typeface="Arial" panose="020B0604020202020204" pitchFamily="34" charset="0"/>
              <a:buChar char="•"/>
            </a:pPr>
            <a:endParaRPr lang="nl-NL" dirty="0"/>
          </a:p>
          <a:p>
            <a:pPr marL="457200" lvl="1" indent="0">
              <a:buNone/>
            </a:pPr>
            <a:endParaRPr lang="nl-NL" dirty="0"/>
          </a:p>
        </p:txBody>
      </p:sp>
    </p:spTree>
    <p:extLst>
      <p:ext uri="{BB962C8B-B14F-4D97-AF65-F5344CB8AC3E}">
        <p14:creationId xmlns:p14="http://schemas.microsoft.com/office/powerpoint/2010/main" val="852321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r="11412" b="6617"/>
          <a:stretch/>
        </p:blipFill>
        <p:spPr>
          <a:xfrm>
            <a:off x="5432611" y="1436083"/>
            <a:ext cx="6750424" cy="4740880"/>
          </a:xfrm>
          <a:prstGeom prst="rect">
            <a:avLst/>
          </a:prstGeom>
        </p:spPr>
      </p:pic>
      <p:sp>
        <p:nvSpPr>
          <p:cNvPr id="2" name="Titel 1"/>
          <p:cNvSpPr>
            <a:spLocks noGrp="1"/>
          </p:cNvSpPr>
          <p:nvPr>
            <p:ph type="title"/>
          </p:nvPr>
        </p:nvSpPr>
        <p:spPr/>
        <p:txBody>
          <a:bodyPr/>
          <a:lstStyle/>
          <a:p>
            <a:r>
              <a:rPr lang="nl-NL" dirty="0" smtClean="0"/>
              <a:t>Cultuur</a:t>
            </a:r>
            <a:endParaRPr lang="nl-NL" dirty="0"/>
          </a:p>
        </p:txBody>
      </p:sp>
      <p:sp>
        <p:nvSpPr>
          <p:cNvPr id="3" name="Tijdelijke aanduiding voor inhoud 2"/>
          <p:cNvSpPr>
            <a:spLocks noGrp="1"/>
          </p:cNvSpPr>
          <p:nvPr>
            <p:ph idx="1"/>
          </p:nvPr>
        </p:nvSpPr>
        <p:spPr/>
        <p:txBody>
          <a:bodyPr>
            <a:normAutofit/>
          </a:bodyPr>
          <a:lstStyle/>
          <a:p>
            <a:r>
              <a:rPr lang="nl-NL" dirty="0" smtClean="0"/>
              <a:t>Alles wat een samenleving voortbrengt en overdraagt</a:t>
            </a:r>
          </a:p>
          <a:p>
            <a:endParaRPr lang="nl-NL" sz="2800" dirty="0"/>
          </a:p>
          <a:p>
            <a:r>
              <a:rPr lang="nl-NL" sz="2800" dirty="0" smtClean="0"/>
              <a:t>Ambacht, kunst, religie, wetenschap, gewoonten, kleding, vrijetijdsbesteding en voedselvoorziening</a:t>
            </a:r>
            <a:endParaRPr lang="nl-NL" sz="2800" dirty="0"/>
          </a:p>
        </p:txBody>
      </p:sp>
    </p:spTree>
    <p:extLst>
      <p:ext uri="{BB962C8B-B14F-4D97-AF65-F5344CB8AC3E}">
        <p14:creationId xmlns:p14="http://schemas.microsoft.com/office/powerpoint/2010/main" val="495692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Dieren en cultuur</a:t>
            </a:r>
            <a:endParaRPr lang="nl-NL" dirty="0"/>
          </a:p>
        </p:txBody>
      </p:sp>
      <p:sp>
        <p:nvSpPr>
          <p:cNvPr id="3" name="Tijdelijke aanduiding voor inhoud 2"/>
          <p:cNvSpPr>
            <a:spLocks noGrp="1"/>
          </p:cNvSpPr>
          <p:nvPr>
            <p:ph idx="1"/>
          </p:nvPr>
        </p:nvSpPr>
        <p:spPr/>
        <p:txBody>
          <a:bodyPr>
            <a:normAutofit/>
          </a:bodyPr>
          <a:lstStyle/>
          <a:p>
            <a:r>
              <a:rPr lang="nl-NL" sz="2800" dirty="0" smtClean="0"/>
              <a:t>In Nederland</a:t>
            </a:r>
            <a:endParaRPr lang="nl-NL" sz="2800" dirty="0"/>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t="20567"/>
          <a:stretch/>
        </p:blipFill>
        <p:spPr>
          <a:xfrm>
            <a:off x="0" y="3657600"/>
            <a:ext cx="12192000" cy="320040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1420" y="674961"/>
            <a:ext cx="5711480" cy="2712496"/>
          </a:xfrm>
          <a:prstGeom prst="rect">
            <a:avLst/>
          </a:prstGeom>
        </p:spPr>
      </p:pic>
    </p:spTree>
    <p:extLst>
      <p:ext uri="{BB962C8B-B14F-4D97-AF65-F5344CB8AC3E}">
        <p14:creationId xmlns:p14="http://schemas.microsoft.com/office/powerpoint/2010/main" val="2566897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Dieren en cultuur</a:t>
            </a:r>
            <a:endParaRPr lang="nl-NL" dirty="0"/>
          </a:p>
        </p:txBody>
      </p:sp>
      <p:sp>
        <p:nvSpPr>
          <p:cNvPr id="3" name="Tijdelijke aanduiding voor inhoud 2"/>
          <p:cNvSpPr>
            <a:spLocks noGrp="1"/>
          </p:cNvSpPr>
          <p:nvPr>
            <p:ph idx="1"/>
          </p:nvPr>
        </p:nvSpPr>
        <p:spPr/>
        <p:txBody>
          <a:bodyPr>
            <a:normAutofit/>
          </a:bodyPr>
          <a:lstStyle/>
          <a:p>
            <a:r>
              <a:rPr lang="nl-NL" sz="2800" dirty="0" smtClean="0"/>
              <a:t>Denken over dieren / houden van dieren</a:t>
            </a:r>
          </a:p>
          <a:p>
            <a:pPr lvl="1"/>
            <a:r>
              <a:rPr lang="nl-NL" dirty="0" smtClean="0"/>
              <a:t>Per land of cultuur verschillend</a:t>
            </a:r>
          </a:p>
          <a:p>
            <a:pPr lvl="1"/>
            <a:endParaRPr lang="nl-NL" dirty="0"/>
          </a:p>
          <a:p>
            <a:r>
              <a:rPr lang="nl-NL" dirty="0" smtClean="0"/>
              <a:t>Invloeden hierop:</a:t>
            </a:r>
          </a:p>
          <a:p>
            <a:pPr lvl="1"/>
            <a:r>
              <a:rPr lang="nl-NL" dirty="0" smtClean="0"/>
              <a:t>Tijd</a:t>
            </a:r>
          </a:p>
          <a:p>
            <a:pPr lvl="1"/>
            <a:r>
              <a:rPr lang="nl-NL" dirty="0" smtClean="0"/>
              <a:t>Geld</a:t>
            </a:r>
          </a:p>
          <a:p>
            <a:pPr lvl="1"/>
            <a:r>
              <a:rPr lang="nl-NL" dirty="0" smtClean="0"/>
              <a:t>Levensstandaard </a:t>
            </a:r>
          </a:p>
          <a:p>
            <a:pPr lvl="1"/>
            <a:r>
              <a:rPr lang="nl-NL" dirty="0" smtClean="0"/>
              <a:t>Religie </a:t>
            </a:r>
          </a:p>
          <a:p>
            <a:pPr lvl="1"/>
            <a:r>
              <a:rPr lang="nl-NL" dirty="0" smtClean="0"/>
              <a:t>Moraal </a:t>
            </a:r>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985" y="1236008"/>
            <a:ext cx="4762500" cy="4762500"/>
          </a:xfrm>
          <a:prstGeom prst="rect">
            <a:avLst/>
          </a:prstGeom>
        </p:spPr>
      </p:pic>
    </p:spTree>
    <p:extLst>
      <p:ext uri="{BB962C8B-B14F-4D97-AF65-F5344CB8AC3E}">
        <p14:creationId xmlns:p14="http://schemas.microsoft.com/office/powerpoint/2010/main" val="4121955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Dieren en cultuur</a:t>
            </a:r>
            <a:endParaRPr lang="nl-NL" dirty="0"/>
          </a:p>
        </p:txBody>
      </p:sp>
      <p:pic>
        <p:nvPicPr>
          <p:cNvPr id="5" name="Afbeelding 4" descr="Afbeeldingsresultaat voor koeien in India"/>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94856"/>
            <a:ext cx="4225458" cy="2170841"/>
          </a:xfrm>
          <a:prstGeom prst="rect">
            <a:avLst/>
          </a:prstGeom>
          <a:noFill/>
          <a:ln>
            <a:noFill/>
          </a:ln>
        </p:spPr>
      </p:pic>
      <p:pic>
        <p:nvPicPr>
          <p:cNvPr id="7" name="Afbeelding 6" descr="Afbeeldingsresultaat voor halal vlees"/>
          <p:cNvPicPr/>
          <p:nvPr/>
        </p:nvPicPr>
        <p:blipFill>
          <a:blip r:embed="rId4">
            <a:extLst>
              <a:ext uri="{28A0092B-C50C-407E-A947-70E740481C1C}">
                <a14:useLocalDpi xmlns:a14="http://schemas.microsoft.com/office/drawing/2010/main" val="0"/>
              </a:ext>
            </a:extLst>
          </a:blip>
          <a:srcRect/>
          <a:stretch>
            <a:fillRect/>
          </a:stretch>
        </p:blipFill>
        <p:spPr bwMode="auto">
          <a:xfrm>
            <a:off x="1325096" y="4137751"/>
            <a:ext cx="2408985" cy="2292445"/>
          </a:xfrm>
          <a:prstGeom prst="rect">
            <a:avLst/>
          </a:prstGeom>
          <a:noFill/>
          <a:ln>
            <a:noFill/>
          </a:ln>
        </p:spPr>
      </p:pic>
      <p:pic>
        <p:nvPicPr>
          <p:cNvPr id="8" name="Afbeelding 7" descr="arbo ezel.jpg"/>
          <p:cNvPicPr/>
          <p:nvPr/>
        </p:nvPicPr>
        <p:blipFill>
          <a:blip r:embed="rId5" cstate="print"/>
          <a:stretch>
            <a:fillRect/>
          </a:stretch>
        </p:blipFill>
        <p:spPr>
          <a:xfrm>
            <a:off x="5861274" y="626333"/>
            <a:ext cx="3995420" cy="2287887"/>
          </a:xfrm>
          <a:prstGeom prst="rect">
            <a:avLst/>
          </a:prstGeom>
        </p:spPr>
      </p:pic>
      <p:pic>
        <p:nvPicPr>
          <p:cNvPr id="9" name="Afbeelding 8" descr="Afbeeldingsresultaat voor hanengevech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6931" y="3469862"/>
            <a:ext cx="3699585" cy="1992146"/>
          </a:xfrm>
          <a:prstGeom prst="rect">
            <a:avLst/>
          </a:prstGeom>
          <a:noFill/>
          <a:ln>
            <a:noFill/>
          </a:ln>
        </p:spPr>
      </p:pic>
      <p:pic>
        <p:nvPicPr>
          <p:cNvPr id="10" name="Afbeelding 9"/>
          <p:cNvPicPr/>
          <p:nvPr/>
        </p:nvPicPr>
        <p:blipFill>
          <a:blip r:embed="rId7">
            <a:extLst>
              <a:ext uri="{28A0092B-C50C-407E-A947-70E740481C1C}">
                <a14:useLocalDpi xmlns:a14="http://schemas.microsoft.com/office/drawing/2010/main" val="0"/>
              </a:ext>
            </a:extLst>
          </a:blip>
          <a:stretch>
            <a:fillRect/>
          </a:stretch>
        </p:blipFill>
        <p:spPr>
          <a:xfrm>
            <a:off x="4256116" y="3806638"/>
            <a:ext cx="3679768" cy="2623558"/>
          </a:xfrm>
          <a:prstGeom prst="rect">
            <a:avLst/>
          </a:prstGeom>
        </p:spPr>
      </p:pic>
    </p:spTree>
    <p:extLst>
      <p:ext uri="{BB962C8B-B14F-4D97-AF65-F5344CB8AC3E}">
        <p14:creationId xmlns:p14="http://schemas.microsoft.com/office/powerpoint/2010/main" val="3385588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Dieren en cultuur</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Opdracht dieren en cultuur</a:t>
            </a:r>
          </a:p>
          <a:p>
            <a:pPr lvl="1"/>
            <a:r>
              <a:rPr lang="nl-NL" dirty="0" smtClean="0"/>
              <a:t>Verdiepen in cultuur van een land naar keuze</a:t>
            </a:r>
          </a:p>
          <a:p>
            <a:pPr lvl="1"/>
            <a:r>
              <a:rPr lang="nl-NL" dirty="0" smtClean="0"/>
              <a:t>2 a 3 personen</a:t>
            </a:r>
          </a:p>
          <a:p>
            <a:pPr lvl="1"/>
            <a:r>
              <a:rPr lang="nl-NL" dirty="0" smtClean="0"/>
              <a:t>Zoek uit waar de manier van omgaan met dieren vandaag komt:</a:t>
            </a:r>
            <a:endParaRPr lang="nl-NL" dirty="0"/>
          </a:p>
          <a:p>
            <a:pPr lvl="2"/>
            <a:r>
              <a:rPr lang="nl-NL" dirty="0" smtClean="0"/>
              <a:t>Religie</a:t>
            </a:r>
          </a:p>
          <a:p>
            <a:pPr lvl="2"/>
            <a:r>
              <a:rPr lang="nl-NL" dirty="0" smtClean="0"/>
              <a:t>Traditie</a:t>
            </a:r>
          </a:p>
          <a:p>
            <a:pPr lvl="2"/>
            <a:r>
              <a:rPr lang="nl-NL" dirty="0" smtClean="0"/>
              <a:t>Moraal</a:t>
            </a:r>
          </a:p>
          <a:p>
            <a:pPr lvl="2"/>
            <a:r>
              <a:rPr lang="nl-NL" dirty="0" smtClean="0"/>
              <a:t>Welvaart</a:t>
            </a:r>
          </a:p>
          <a:p>
            <a:pPr lvl="2"/>
            <a:r>
              <a:rPr lang="nl-NL" dirty="0" err="1" smtClean="0"/>
              <a:t>Hygiene</a:t>
            </a:r>
            <a:r>
              <a:rPr lang="nl-NL" dirty="0" smtClean="0"/>
              <a:t> </a:t>
            </a:r>
          </a:p>
          <a:p>
            <a:pPr lvl="2"/>
            <a:r>
              <a:rPr lang="nl-NL" dirty="0" smtClean="0"/>
              <a:t>Beheer</a:t>
            </a:r>
            <a:endParaRPr lang="nl-NL" dirty="0"/>
          </a:p>
          <a:p>
            <a:pPr lvl="2"/>
            <a:r>
              <a:rPr lang="nl-NL" dirty="0" smtClean="0"/>
              <a:t>Etc.</a:t>
            </a:r>
          </a:p>
          <a:p>
            <a:pPr lvl="1"/>
            <a:r>
              <a:rPr lang="nl-NL" dirty="0" smtClean="0"/>
              <a:t>Bevindingen op een A4 en ophangen in de klas als je klaar bent </a:t>
            </a:r>
          </a:p>
        </p:txBody>
      </p:sp>
    </p:spTree>
    <p:extLst>
      <p:ext uri="{BB962C8B-B14F-4D97-AF65-F5344CB8AC3E}">
        <p14:creationId xmlns:p14="http://schemas.microsoft.com/office/powerpoint/2010/main" val="4030416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Dieren en cultuur</a:t>
            </a:r>
            <a:endParaRPr lang="nl-NL" dirty="0"/>
          </a:p>
        </p:txBody>
      </p:sp>
      <p:sp>
        <p:nvSpPr>
          <p:cNvPr id="3" name="Tijdelijke aanduiding voor inhoud 2"/>
          <p:cNvSpPr>
            <a:spLocks noGrp="1"/>
          </p:cNvSpPr>
          <p:nvPr>
            <p:ph idx="1"/>
          </p:nvPr>
        </p:nvSpPr>
        <p:spPr/>
        <p:txBody>
          <a:bodyPr>
            <a:normAutofit/>
          </a:bodyPr>
          <a:lstStyle/>
          <a:p>
            <a:r>
              <a:rPr lang="nl-NL" dirty="0" smtClean="0"/>
              <a:t>Loop rond en bekijk welke informatie er in het lokaal hangt</a:t>
            </a:r>
            <a:endParaRPr lang="nl-NL" dirty="0"/>
          </a:p>
          <a:p>
            <a:pPr lvl="1"/>
            <a:r>
              <a:rPr lang="nl-NL" dirty="0" smtClean="0"/>
              <a:t>Iemand van het groepje blijft bij de poster voor eventuele vragen</a:t>
            </a:r>
            <a:r>
              <a:rPr lang="nl-NL" dirty="0"/>
              <a:t> </a:t>
            </a:r>
            <a:r>
              <a:rPr lang="nl-NL" dirty="0" smtClean="0"/>
              <a:t>en toelichting</a:t>
            </a:r>
          </a:p>
          <a:p>
            <a:pPr lvl="1"/>
            <a:endParaRPr lang="nl-NL" dirty="0" smtClean="0"/>
          </a:p>
          <a:p>
            <a:r>
              <a:rPr lang="nl-NL" dirty="0" smtClean="0"/>
              <a:t>Maak voor jezelf een korte samenvatting van wat je hebt geleerd van de informatie in het lokaal (ongeveer 10 zinnen) </a:t>
            </a:r>
          </a:p>
          <a:p>
            <a:pPr lvl="1"/>
            <a:r>
              <a:rPr lang="nl-NL" dirty="0" smtClean="0"/>
              <a:t>Dit kan je gebruiken voor je eindopdracht</a:t>
            </a:r>
          </a:p>
        </p:txBody>
      </p:sp>
    </p:spTree>
    <p:extLst>
      <p:ext uri="{BB962C8B-B14F-4D97-AF65-F5344CB8AC3E}">
        <p14:creationId xmlns:p14="http://schemas.microsoft.com/office/powerpoint/2010/main" val="289735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a1">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00FBA2-1B86-46A0-A57E-21BD68B716FB}" vid="{2910FF4C-1888-4DF7-B110-768B551AD8D3}"/>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99C91A574DCF44884A19CE04D00025" ma:contentTypeVersion="0" ma:contentTypeDescription="Een nieuw document maken." ma:contentTypeScope="" ma:versionID="fe14080fcc0ffc7d23da35f95af18610">
  <xsd:schema xmlns:xsd="http://www.w3.org/2001/XMLSchema" xmlns:xs="http://www.w3.org/2001/XMLSchema" xmlns:p="http://schemas.microsoft.com/office/2006/metadata/properties" targetNamespace="http://schemas.microsoft.com/office/2006/metadata/properties" ma:root="true" ma:fieldsID="104abb5964cac31ec4a2d55eba506f9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2E6608-C5FD-4557-B9E9-D9EEA81CD2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90C5079-E0C3-4948-A7D9-C507815EFADC}">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www.w3.org/XML/1998/namespace"/>
  </ds:schemaRefs>
</ds:datastoreItem>
</file>

<file path=customXml/itemProps3.xml><?xml version="1.0" encoding="utf-8"?>
<ds:datastoreItem xmlns:ds="http://schemas.openxmlformats.org/officeDocument/2006/customXml" ds:itemID="{9ED281C1-E0F7-4E3F-A563-6E66872D4F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346</TotalTime>
  <Words>372</Words>
  <Application>Microsoft Office PowerPoint</Application>
  <PresentationFormat>Breedbeeld</PresentationFormat>
  <Paragraphs>68</Paragraphs>
  <Slides>11</Slides>
  <Notes>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Calibri Light</vt:lpstr>
      <vt:lpstr>Wingdings</vt:lpstr>
      <vt:lpstr>Thema1</vt:lpstr>
      <vt:lpstr>PowerPoint-presentatie</vt:lpstr>
      <vt:lpstr>Inhoud les 4</vt:lpstr>
      <vt:lpstr>Leerdoelen</vt:lpstr>
      <vt:lpstr>Cultuur</vt:lpstr>
      <vt:lpstr>Dieren en cultuur</vt:lpstr>
      <vt:lpstr>Dieren en cultuur</vt:lpstr>
      <vt:lpstr>Dieren en cultuur</vt:lpstr>
      <vt:lpstr>Dieren en cultuur</vt:lpstr>
      <vt:lpstr>Dieren en cultuur</vt:lpstr>
      <vt:lpstr>Evaluatie</vt:lpstr>
      <vt:lpstr>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laptop</dc:creator>
  <cp:lastModifiedBy>Rene Broek</cp:lastModifiedBy>
  <cp:revision>30</cp:revision>
  <dcterms:created xsi:type="dcterms:W3CDTF">2018-05-14T18:44:55Z</dcterms:created>
  <dcterms:modified xsi:type="dcterms:W3CDTF">2018-06-05T06:45:48Z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0x010100F899C91A574DCF44884A19CE04D00025</vt:lpwstr>
  </property>
  <property fmtid="{D5CDD505-2E9C-101B-9397-08002B2CF9AE}" pid="3" name="IsMyDocuments">
    <vt:bool>true</vt:bool>
  </property>
</Properties>
</file>